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0" r:id="rId5"/>
    <p:sldId id="258" r:id="rId6"/>
    <p:sldId id="259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6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3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1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2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5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9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63B1-50F4-4218-9773-0CEBAAEDD2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A9EB-9FA9-493D-BAD8-F25CE021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424" y="4449170"/>
            <a:ext cx="2456597" cy="192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80" y="2661313"/>
            <a:ext cx="5432529" cy="4742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336" y="4844955"/>
            <a:ext cx="2640412" cy="21411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8234" y="131528"/>
            <a:ext cx="4669308" cy="4708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Ладушки, ладушки!</a:t>
            </a:r>
          </a:p>
          <a:p>
            <a:pPr algn="ctr"/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Сладки пряники </a:t>
            </a:r>
          </a:p>
          <a:p>
            <a:pPr algn="ctr"/>
            <a:r>
              <a:rPr lang="ru-RU" sz="60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Забавушки</a:t>
            </a: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753" y="482452"/>
            <a:ext cx="3347989" cy="25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" y="84415"/>
            <a:ext cx="8900971" cy="6689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" y="84414"/>
            <a:ext cx="8900971" cy="6689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" y="84412"/>
            <a:ext cx="8900971" cy="66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6331"/>
              </p:ext>
            </p:extLst>
          </p:nvPr>
        </p:nvGraphicFramePr>
        <p:xfrm>
          <a:off x="407964" y="351690"/>
          <a:ext cx="8398410" cy="61897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99470"/>
                <a:gridCol w="2799470"/>
                <a:gridCol w="2799470"/>
              </a:tblGrid>
              <a:tr h="3094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948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844062"/>
            <a:ext cx="2218737" cy="2218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785" y="633046"/>
            <a:ext cx="2601970" cy="2785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719" y="633046"/>
            <a:ext cx="2186761" cy="2584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3538" t="16701" r="27436" b="33795"/>
          <a:stretch/>
        </p:blipFill>
        <p:spPr>
          <a:xfrm>
            <a:off x="454136" y="3799106"/>
            <a:ext cx="2632827" cy="2361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114" y="3527000"/>
            <a:ext cx="1935203" cy="2271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993" y="4670474"/>
            <a:ext cx="2092120" cy="1979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719" y="3569480"/>
            <a:ext cx="2401183" cy="2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2" y="273293"/>
            <a:ext cx="4211299" cy="28075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6390"/>
          <a:stretch/>
        </p:blipFill>
        <p:spPr>
          <a:xfrm>
            <a:off x="4839287" y="3428998"/>
            <a:ext cx="4093212" cy="31546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286" y="287361"/>
            <a:ext cx="4093212" cy="28075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2" y="3428998"/>
            <a:ext cx="4266974" cy="31546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020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57802"/>
            <a:ext cx="8707271" cy="6447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157801"/>
            <a:ext cx="8707271" cy="6530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2" y="157800"/>
            <a:ext cx="8707272" cy="6530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157798"/>
            <a:ext cx="8707273" cy="65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8"/>
          <a:stretch/>
        </p:blipFill>
        <p:spPr>
          <a:xfrm>
            <a:off x="160739" y="188224"/>
            <a:ext cx="8792192" cy="64172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06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33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ROST</dc:creator>
  <cp:lastModifiedBy>ROST</cp:lastModifiedBy>
  <cp:revision>11</cp:revision>
  <dcterms:created xsi:type="dcterms:W3CDTF">2016-03-17T07:22:53Z</dcterms:created>
  <dcterms:modified xsi:type="dcterms:W3CDTF">2016-03-17T09:07:08Z</dcterms:modified>
</cp:coreProperties>
</file>